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14" r:id="rId78"/>
    <p:sldId id="315" r:id="rId7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oboto" charset="1" panose="02000000000000000000"/>
      <p:regular r:id="rId10"/>
    </p:embeddedFont>
    <p:embeddedFont>
      <p:font typeface="Roboto Bold" charset="1" panose="02000000000000000000"/>
      <p:regular r:id="rId11"/>
    </p:embeddedFont>
    <p:embeddedFont>
      <p:font typeface="Roboto Italics" charset="1" panose="02000000000000000000"/>
      <p:regular r:id="rId12"/>
    </p:embeddedFont>
    <p:embeddedFont>
      <p:font typeface="Roboto Bold Italics" charset="1" panose="02000000000000000000"/>
      <p:regular r:id="rId13"/>
    </p:embeddedFont>
    <p:embeddedFont>
      <p:font typeface="HK Grotesk Light" charset="1" panose="00000400000000000000"/>
      <p:regular r:id="rId14"/>
    </p:embeddedFont>
    <p:embeddedFont>
      <p:font typeface="HK Grotesk Light Bold" charset="1" panose="00000500000000000000"/>
      <p:regular r:id="rId15"/>
    </p:embeddedFont>
    <p:embeddedFont>
      <p:font typeface="HK Grotesk Light Italics" charset="1" panose="00000400000000000000"/>
      <p:regular r:id="rId16"/>
    </p:embeddedFont>
    <p:embeddedFont>
      <p:font typeface="HK Grotesk Light Bold Italics" charset="1" panose="00000500000000000000"/>
      <p:regular r:id="rId17"/>
    </p:embeddedFont>
    <p:embeddedFont>
      <p:font typeface="HK Grotesk Bold" charset="1" panose="00000800000000000000"/>
      <p:regular r:id="rId18"/>
    </p:embeddedFont>
    <p:embeddedFont>
      <p:font typeface="HK Grotesk Bold Italics" charset="1" panose="000008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slides/slide1.xml" Type="http://schemas.openxmlformats.org/officeDocument/2006/relationships/slide"/><Relationship Id="rId21" Target="slides/slide2.xml" Type="http://schemas.openxmlformats.org/officeDocument/2006/relationships/slide"/><Relationship Id="rId22" Target="slides/slide3.xml" Type="http://schemas.openxmlformats.org/officeDocument/2006/relationships/slide"/><Relationship Id="rId23" Target="slides/slide4.xml" Type="http://schemas.openxmlformats.org/officeDocument/2006/relationships/slide"/><Relationship Id="rId24" Target="slides/slide5.xml" Type="http://schemas.openxmlformats.org/officeDocument/2006/relationships/slide"/><Relationship Id="rId25" Target="slides/slide6.xml" Type="http://schemas.openxmlformats.org/officeDocument/2006/relationships/slide"/><Relationship Id="rId26" Target="slides/slide7.xml" Type="http://schemas.openxmlformats.org/officeDocument/2006/relationships/slide"/><Relationship Id="rId27" Target="slides/slide8.xml" Type="http://schemas.openxmlformats.org/officeDocument/2006/relationships/slide"/><Relationship Id="rId28" Target="slides/slide9.xml" Type="http://schemas.openxmlformats.org/officeDocument/2006/relationships/slide"/><Relationship Id="rId29" Target="slides/slide10.xml" Type="http://schemas.openxmlformats.org/officeDocument/2006/relationships/slide"/><Relationship Id="rId3" Target="viewProps.xml" Type="http://schemas.openxmlformats.org/officeDocument/2006/relationships/viewProps"/><Relationship Id="rId30" Target="slides/slide11.xml" Type="http://schemas.openxmlformats.org/officeDocument/2006/relationships/slide"/><Relationship Id="rId31" Target="slides/slide12.xml" Type="http://schemas.openxmlformats.org/officeDocument/2006/relationships/slide"/><Relationship Id="rId32" Target="slides/slide13.xml" Type="http://schemas.openxmlformats.org/officeDocument/2006/relationships/slide"/><Relationship Id="rId33" Target="slides/slide14.xml" Type="http://schemas.openxmlformats.org/officeDocument/2006/relationships/slide"/><Relationship Id="rId34" Target="slides/slide15.xml" Type="http://schemas.openxmlformats.org/officeDocument/2006/relationships/slide"/><Relationship Id="rId35" Target="slides/slide16.xml" Type="http://schemas.openxmlformats.org/officeDocument/2006/relationships/slide"/><Relationship Id="rId36" Target="slides/slide17.xml" Type="http://schemas.openxmlformats.org/officeDocument/2006/relationships/slide"/><Relationship Id="rId37" Target="slides/slide18.xml" Type="http://schemas.openxmlformats.org/officeDocument/2006/relationships/slide"/><Relationship Id="rId38" Target="slides/slide19.xml" Type="http://schemas.openxmlformats.org/officeDocument/2006/relationships/slide"/><Relationship Id="rId39" Target="slides/slide20.xml" Type="http://schemas.openxmlformats.org/officeDocument/2006/relationships/slide"/><Relationship Id="rId4" Target="theme/theme1.xml" Type="http://schemas.openxmlformats.org/officeDocument/2006/relationships/theme"/><Relationship Id="rId40" Target="slides/slide21.xml" Type="http://schemas.openxmlformats.org/officeDocument/2006/relationships/slide"/><Relationship Id="rId41" Target="slides/slide22.xml" Type="http://schemas.openxmlformats.org/officeDocument/2006/relationships/slide"/><Relationship Id="rId42" Target="slides/slide23.xml" Type="http://schemas.openxmlformats.org/officeDocument/2006/relationships/slide"/><Relationship Id="rId43" Target="slides/slide24.xml" Type="http://schemas.openxmlformats.org/officeDocument/2006/relationships/slide"/><Relationship Id="rId44" Target="slides/slide25.xml" Type="http://schemas.openxmlformats.org/officeDocument/2006/relationships/slide"/><Relationship Id="rId45" Target="slides/slide26.xml" Type="http://schemas.openxmlformats.org/officeDocument/2006/relationships/slide"/><Relationship Id="rId46" Target="slides/slide27.xml" Type="http://schemas.openxmlformats.org/officeDocument/2006/relationships/slide"/><Relationship Id="rId47" Target="slides/slide28.xml" Type="http://schemas.openxmlformats.org/officeDocument/2006/relationships/slide"/><Relationship Id="rId48" Target="slides/slide29.xml" Type="http://schemas.openxmlformats.org/officeDocument/2006/relationships/slide"/><Relationship Id="rId49" Target="slides/slide30.xml" Type="http://schemas.openxmlformats.org/officeDocument/2006/relationships/slide"/><Relationship Id="rId5" Target="tableStyles.xml" Type="http://schemas.openxmlformats.org/officeDocument/2006/relationships/tableStyles"/><Relationship Id="rId50" Target="slides/slide31.xml" Type="http://schemas.openxmlformats.org/officeDocument/2006/relationships/slide"/><Relationship Id="rId51" Target="slides/slide32.xml" Type="http://schemas.openxmlformats.org/officeDocument/2006/relationships/slide"/><Relationship Id="rId52" Target="slides/slide33.xml" Type="http://schemas.openxmlformats.org/officeDocument/2006/relationships/slide"/><Relationship Id="rId53" Target="slides/slide34.xml" Type="http://schemas.openxmlformats.org/officeDocument/2006/relationships/slide"/><Relationship Id="rId54" Target="slides/slide35.xml" Type="http://schemas.openxmlformats.org/officeDocument/2006/relationships/slide"/><Relationship Id="rId55" Target="slides/slide36.xml" Type="http://schemas.openxmlformats.org/officeDocument/2006/relationships/slide"/><Relationship Id="rId56" Target="slides/slide37.xml" Type="http://schemas.openxmlformats.org/officeDocument/2006/relationships/slide"/><Relationship Id="rId57" Target="slides/slide38.xml" Type="http://schemas.openxmlformats.org/officeDocument/2006/relationships/slide"/><Relationship Id="rId58" Target="slides/slide39.xml" Type="http://schemas.openxmlformats.org/officeDocument/2006/relationships/slide"/><Relationship Id="rId59" Target="slides/slide40.xml" Type="http://schemas.openxmlformats.org/officeDocument/2006/relationships/slide"/><Relationship Id="rId6" Target="fonts/font6.fntdata" Type="http://schemas.openxmlformats.org/officeDocument/2006/relationships/font"/><Relationship Id="rId60" Target="slides/slide41.xml" Type="http://schemas.openxmlformats.org/officeDocument/2006/relationships/slide"/><Relationship Id="rId61" Target="slides/slide42.xml" Type="http://schemas.openxmlformats.org/officeDocument/2006/relationships/slide"/><Relationship Id="rId62" Target="slides/slide43.xml" Type="http://schemas.openxmlformats.org/officeDocument/2006/relationships/slide"/><Relationship Id="rId63" Target="slides/slide44.xml" Type="http://schemas.openxmlformats.org/officeDocument/2006/relationships/slide"/><Relationship Id="rId64" Target="slides/slide45.xml" Type="http://schemas.openxmlformats.org/officeDocument/2006/relationships/slide"/><Relationship Id="rId65" Target="slides/slide46.xml" Type="http://schemas.openxmlformats.org/officeDocument/2006/relationships/slide"/><Relationship Id="rId66" Target="slides/slide47.xml" Type="http://schemas.openxmlformats.org/officeDocument/2006/relationships/slide"/><Relationship Id="rId67" Target="slides/slide48.xml" Type="http://schemas.openxmlformats.org/officeDocument/2006/relationships/slide"/><Relationship Id="rId68" Target="slides/slide49.xml" Type="http://schemas.openxmlformats.org/officeDocument/2006/relationships/slide"/><Relationship Id="rId69" Target="slides/slide50.xml" Type="http://schemas.openxmlformats.org/officeDocument/2006/relationships/slide"/><Relationship Id="rId7" Target="fonts/font7.fntdata" Type="http://schemas.openxmlformats.org/officeDocument/2006/relationships/font"/><Relationship Id="rId70" Target="slides/slide51.xml" Type="http://schemas.openxmlformats.org/officeDocument/2006/relationships/slide"/><Relationship Id="rId71" Target="slides/slide52.xml" Type="http://schemas.openxmlformats.org/officeDocument/2006/relationships/slide"/><Relationship Id="rId72" Target="slides/slide53.xml" Type="http://schemas.openxmlformats.org/officeDocument/2006/relationships/slide"/><Relationship Id="rId73" Target="slides/slide54.xml" Type="http://schemas.openxmlformats.org/officeDocument/2006/relationships/slide"/><Relationship Id="rId74" Target="slides/slide55.xml" Type="http://schemas.openxmlformats.org/officeDocument/2006/relationships/slide"/><Relationship Id="rId75" Target="slides/slide56.xml" Type="http://schemas.openxmlformats.org/officeDocument/2006/relationships/slide"/><Relationship Id="rId76" Target="slides/slide57.xml" Type="http://schemas.openxmlformats.org/officeDocument/2006/relationships/slide"/><Relationship Id="rId77" Target="slides/slide58.xml" Type="http://schemas.openxmlformats.org/officeDocument/2006/relationships/slide"/><Relationship Id="rId78" Target="slides/slide59.xml" Type="http://schemas.openxmlformats.org/officeDocument/2006/relationships/slide"/><Relationship Id="rId79" Target="slides/slide60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jpeg" Type="http://schemas.openxmlformats.org/officeDocument/2006/relationships/image"/><Relationship Id="rId4" Target="../media/image48.pn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47.jpeg" Type="http://schemas.openxmlformats.org/officeDocument/2006/relationships/image"/><Relationship Id="rId4" Target="../media/image48.pn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5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48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2" Target="../media/image63.jpe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518" t="0" r="3518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47870" y="8318439"/>
            <a:ext cx="15568290" cy="1510628"/>
            <a:chOff x="0" y="0"/>
            <a:chExt cx="20757721" cy="2014170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20757721" cy="2014170"/>
            </a:xfrm>
            <a:prstGeom prst="rect">
              <a:avLst/>
            </a:prstGeom>
            <a:solidFill>
              <a:srgbClr val="9D686A">
                <a:alpha val="6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636206" y="187009"/>
              <a:ext cx="17485309" cy="889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8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705915" y="8645444"/>
            <a:ext cx="1412080" cy="1414588"/>
          </a:xfrm>
          <a:custGeom>
            <a:avLst/>
            <a:gdLst/>
            <a:ahLst/>
            <a:cxnLst/>
            <a:rect r="r" b="b" t="t" l="l"/>
            <a:pathLst>
              <a:path h="1414588" w="1412080">
                <a:moveTo>
                  <a:pt x="0" y="0"/>
                </a:moveTo>
                <a:lnTo>
                  <a:pt x="1412080" y="0"/>
                </a:lnTo>
                <a:lnTo>
                  <a:pt x="1412080" y="1414588"/>
                </a:lnTo>
                <a:lnTo>
                  <a:pt x="0" y="1414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16482" y="8521619"/>
            <a:ext cx="10431066" cy="1038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HK Grotesk Bold"/>
              </a:rPr>
              <a:t>Il était une fois en Camargue...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387" r="0" b="1038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4479" r="0" b="14479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00" r="0" b="102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387148" y="8654067"/>
            <a:ext cx="14250597" cy="1208466"/>
          </a:xfrm>
          <a:prstGeom prst="rect">
            <a:avLst/>
          </a:prstGeom>
          <a:solidFill>
            <a:srgbClr val="9D686A">
              <a:alpha val="69804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0" y="8840946"/>
            <a:ext cx="14450563" cy="777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7"/>
              </a:lnSpc>
            </a:pPr>
            <a:r>
              <a:rPr lang="en-US" sz="4775" spc="-143">
                <a:solidFill>
                  <a:srgbClr val="FFFFFF"/>
                </a:solidFill>
                <a:latin typeface="HK Grotesk Bold"/>
              </a:rPr>
              <a:t>Safari en vélo électrique - 100% Liberté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005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106" r="0" b="1010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47" r="0" b="1024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274760" y="8607822"/>
            <a:ext cx="15815160" cy="1300956"/>
          </a:xfrm>
          <a:prstGeom prst="rect">
            <a:avLst/>
          </a:prstGeom>
          <a:solidFill>
            <a:srgbClr val="9D686A">
              <a:alpha val="69804"/>
            </a:srgbClr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4596" y="8840946"/>
            <a:ext cx="15695488" cy="777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7"/>
              </a:lnSpc>
            </a:pPr>
            <a:r>
              <a:rPr lang="en-US" sz="4775" spc="-143">
                <a:solidFill>
                  <a:srgbClr val="FFFFFF"/>
                </a:solidFill>
                <a:latin typeface="HK Grotesk Bold"/>
              </a:rPr>
              <a:t>Safari nature Camargue en 4x4 - 100% Découverte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3703" r="0" b="3703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6966" t="0" r="6966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937" t="0" r="1937" b="18893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47" r="0" b="1024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8995" t="0" r="19328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47" r="0" b="1024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7396" r="23006" b="1739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442455" y="8657095"/>
            <a:ext cx="12370163" cy="1202410"/>
          </a:xfrm>
          <a:prstGeom prst="rect">
            <a:avLst/>
          </a:prstGeom>
          <a:solidFill>
            <a:srgbClr val="9D686A">
              <a:alpha val="69804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-1495249" y="8840946"/>
            <a:ext cx="16245571" cy="777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7"/>
              </a:lnSpc>
            </a:pPr>
            <a:r>
              <a:rPr lang="en-US" sz="4775" spc="-143">
                <a:solidFill>
                  <a:srgbClr val="FFFFFF"/>
                </a:solidFill>
                <a:latin typeface="HK Grotesk Bold"/>
              </a:rPr>
              <a:t>Safari Camargue en Calèche - 100% Nature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308" r="0" b="10308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680" r="0" b="768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342906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0"/>
                </a:lnTo>
                <a:lnTo>
                  <a:pt x="0" y="1345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94" r="0" b="10294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70" r="0" b="1027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248881" y="8757707"/>
            <a:ext cx="15467349" cy="1345531"/>
          </a:xfrm>
          <a:prstGeom prst="rect">
            <a:avLst/>
          </a:prstGeom>
          <a:solidFill>
            <a:srgbClr val="9D686A">
              <a:alpha val="69804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0" y="9013119"/>
            <a:ext cx="16940413" cy="777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7"/>
              </a:lnSpc>
            </a:pPr>
            <a:r>
              <a:rPr lang="en-US" sz="4775" spc="-143">
                <a:solidFill>
                  <a:srgbClr val="FFFFFF"/>
                </a:solidFill>
                <a:latin typeface="HK Grotesk Bold"/>
              </a:rPr>
              <a:t>Randonnée en Quad - 100% Insolite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70" r="0" b="1027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94" r="0" b="10294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461" r="0" b="10461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340" r="0" b="1034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4608" r="0" b="99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23" r="0" b="10223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00" r="0" b="102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500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20" r="0" b="1022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309710" y="8450474"/>
            <a:ext cx="15640478" cy="1615652"/>
          </a:xfrm>
          <a:custGeom>
            <a:avLst/>
            <a:gdLst/>
            <a:ahLst/>
            <a:cxnLst/>
            <a:rect r="r" b="b" t="t" l="l"/>
            <a:pathLst>
              <a:path h="1615652" w="15640478">
                <a:moveTo>
                  <a:pt x="0" y="0"/>
                </a:moveTo>
                <a:lnTo>
                  <a:pt x="15640479" y="0"/>
                </a:lnTo>
                <a:lnTo>
                  <a:pt x="156404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10621" t="-474754" r="0" b="-13916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60511" y="8450474"/>
            <a:ext cx="1817778" cy="1615652"/>
          </a:xfrm>
          <a:custGeom>
            <a:avLst/>
            <a:gdLst/>
            <a:ahLst/>
            <a:cxnLst/>
            <a:rect r="r" b="b" t="t" l="l"/>
            <a:pathLst>
              <a:path h="1615652" w="1817778">
                <a:moveTo>
                  <a:pt x="0" y="0"/>
                </a:moveTo>
                <a:lnTo>
                  <a:pt x="1817779" y="0"/>
                </a:lnTo>
                <a:lnTo>
                  <a:pt x="18177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09" t="0" r="-10068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98581" y="8604256"/>
            <a:ext cx="12741622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HK Grotesk Bold"/>
              </a:rPr>
              <a:t>Vivez les traditions camarguaises...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641" r="0" b="10641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309710" y="8450474"/>
            <a:ext cx="14285459" cy="1615652"/>
          </a:xfrm>
          <a:custGeom>
            <a:avLst/>
            <a:gdLst/>
            <a:ahLst/>
            <a:cxnLst/>
            <a:rect r="r" b="b" t="t" l="l"/>
            <a:pathLst>
              <a:path h="1615652" w="14285459">
                <a:moveTo>
                  <a:pt x="0" y="0"/>
                </a:moveTo>
                <a:lnTo>
                  <a:pt x="14285460" y="0"/>
                </a:lnTo>
                <a:lnTo>
                  <a:pt x="14285460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11628" t="-474754" r="-9485" b="-13916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73916" y="8673789"/>
            <a:ext cx="11157049" cy="1045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FFFFFF"/>
                </a:solidFill>
                <a:latin typeface="HK Grotesk Bold"/>
              </a:rPr>
              <a:t>Les jeudis de la manade à 10h00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160511" y="8450474"/>
            <a:ext cx="1817778" cy="1615652"/>
          </a:xfrm>
          <a:custGeom>
            <a:avLst/>
            <a:gdLst/>
            <a:ahLst/>
            <a:cxnLst/>
            <a:rect r="r" b="b" t="t" l="l"/>
            <a:pathLst>
              <a:path h="1615652" w="1817778">
                <a:moveTo>
                  <a:pt x="0" y="0"/>
                </a:moveTo>
                <a:lnTo>
                  <a:pt x="1817779" y="0"/>
                </a:lnTo>
                <a:lnTo>
                  <a:pt x="18177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09" t="0" r="-10068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2499" r="0" b="125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944764" y="8450474"/>
            <a:ext cx="2160934" cy="1615652"/>
          </a:xfrm>
          <a:custGeom>
            <a:avLst/>
            <a:gdLst/>
            <a:ahLst/>
            <a:cxnLst/>
            <a:rect r="r" b="b" t="t" l="l"/>
            <a:pathLst>
              <a:path h="1615652" w="2160934">
                <a:moveTo>
                  <a:pt x="0" y="0"/>
                </a:moveTo>
                <a:lnTo>
                  <a:pt x="2160935" y="0"/>
                </a:lnTo>
                <a:lnTo>
                  <a:pt x="2160935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97370" y="0"/>
            <a:ext cx="8597236" cy="11462982"/>
          </a:xfrm>
          <a:custGeom>
            <a:avLst/>
            <a:gdLst/>
            <a:ahLst/>
            <a:cxnLst/>
            <a:rect r="r" b="b" t="t" l="l"/>
            <a:pathLst>
              <a:path h="11462982" w="8597236">
                <a:moveTo>
                  <a:pt x="0" y="0"/>
                </a:moveTo>
                <a:lnTo>
                  <a:pt x="8597237" y="0"/>
                </a:lnTo>
                <a:lnTo>
                  <a:pt x="8597237" y="11462982"/>
                </a:lnTo>
                <a:lnTo>
                  <a:pt x="0" y="11462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60511" y="8450474"/>
            <a:ext cx="1817778" cy="1615652"/>
          </a:xfrm>
          <a:custGeom>
            <a:avLst/>
            <a:gdLst/>
            <a:ahLst/>
            <a:cxnLst/>
            <a:rect r="r" b="b" t="t" l="l"/>
            <a:pathLst>
              <a:path h="1615652" w="1817778">
                <a:moveTo>
                  <a:pt x="0" y="0"/>
                </a:moveTo>
                <a:lnTo>
                  <a:pt x="1817779" y="0"/>
                </a:lnTo>
                <a:lnTo>
                  <a:pt x="18177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9" t="0" r="-10068" b="0"/>
            </a:stretch>
          </a:blipFill>
        </p:spPr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160511" y="8450474"/>
            <a:ext cx="1817778" cy="1615652"/>
          </a:xfrm>
          <a:custGeom>
            <a:avLst/>
            <a:gdLst/>
            <a:ahLst/>
            <a:cxnLst/>
            <a:rect r="r" b="b" t="t" l="l"/>
            <a:pathLst>
              <a:path h="1615652" w="1817778">
                <a:moveTo>
                  <a:pt x="0" y="0"/>
                </a:moveTo>
                <a:lnTo>
                  <a:pt x="1817779" y="0"/>
                </a:lnTo>
                <a:lnTo>
                  <a:pt x="18177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9" t="0" r="-10068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200" r="0" b="1020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84581" y="0"/>
            <a:ext cx="6840855" cy="10287000"/>
          </a:xfrm>
          <a:custGeom>
            <a:avLst/>
            <a:gdLst/>
            <a:ahLst/>
            <a:cxnLst/>
            <a:rect r="r" b="b" t="t" l="l"/>
            <a:pathLst>
              <a:path h="10287000" w="6840855">
                <a:moveTo>
                  <a:pt x="0" y="0"/>
                </a:moveTo>
                <a:lnTo>
                  <a:pt x="6840855" y="0"/>
                </a:lnTo>
                <a:lnTo>
                  <a:pt x="68408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60511" y="8450474"/>
            <a:ext cx="1817778" cy="1615652"/>
          </a:xfrm>
          <a:custGeom>
            <a:avLst/>
            <a:gdLst/>
            <a:ahLst/>
            <a:cxnLst/>
            <a:rect r="r" b="b" t="t" l="l"/>
            <a:pathLst>
              <a:path h="1615652" w="1817778">
                <a:moveTo>
                  <a:pt x="0" y="0"/>
                </a:moveTo>
                <a:lnTo>
                  <a:pt x="1817779" y="0"/>
                </a:lnTo>
                <a:lnTo>
                  <a:pt x="18177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9" t="0" r="-10068" b="0"/>
            </a:stretch>
          </a:blipFill>
        </p:spPr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76354" y="0"/>
            <a:ext cx="8335293" cy="11113724"/>
          </a:xfrm>
          <a:custGeom>
            <a:avLst/>
            <a:gdLst/>
            <a:ahLst/>
            <a:cxnLst/>
            <a:rect r="r" b="b" t="t" l="l"/>
            <a:pathLst>
              <a:path h="11113724" w="8335293">
                <a:moveTo>
                  <a:pt x="0" y="0"/>
                </a:moveTo>
                <a:lnTo>
                  <a:pt x="8335292" y="0"/>
                </a:lnTo>
                <a:lnTo>
                  <a:pt x="8335292" y="11113724"/>
                </a:lnTo>
                <a:lnTo>
                  <a:pt x="0" y="1111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60511" y="8450474"/>
            <a:ext cx="1817778" cy="1615652"/>
          </a:xfrm>
          <a:custGeom>
            <a:avLst/>
            <a:gdLst/>
            <a:ahLst/>
            <a:cxnLst/>
            <a:rect r="r" b="b" t="t" l="l"/>
            <a:pathLst>
              <a:path h="1615652" w="1817778">
                <a:moveTo>
                  <a:pt x="0" y="0"/>
                </a:moveTo>
                <a:lnTo>
                  <a:pt x="1817779" y="0"/>
                </a:lnTo>
                <a:lnTo>
                  <a:pt x="18177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9" t="0" r="-10068" b="0"/>
            </a:stretch>
          </a:blipFill>
        </p:spPr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06" r="0" b="770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944764" y="8450474"/>
            <a:ext cx="2160934" cy="1615652"/>
          </a:xfrm>
          <a:custGeom>
            <a:avLst/>
            <a:gdLst/>
            <a:ahLst/>
            <a:cxnLst/>
            <a:rect r="r" b="b" t="t" l="l"/>
            <a:pathLst>
              <a:path h="1615652" w="2160934">
                <a:moveTo>
                  <a:pt x="0" y="0"/>
                </a:moveTo>
                <a:lnTo>
                  <a:pt x="2160935" y="0"/>
                </a:lnTo>
                <a:lnTo>
                  <a:pt x="2160935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06" r="0" b="770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944764" y="8450474"/>
            <a:ext cx="2160934" cy="1615652"/>
          </a:xfrm>
          <a:custGeom>
            <a:avLst/>
            <a:gdLst/>
            <a:ahLst/>
            <a:cxnLst/>
            <a:rect r="r" b="b" t="t" l="l"/>
            <a:pathLst>
              <a:path h="1615652" w="2160934">
                <a:moveTo>
                  <a:pt x="0" y="0"/>
                </a:moveTo>
                <a:lnTo>
                  <a:pt x="2160935" y="0"/>
                </a:lnTo>
                <a:lnTo>
                  <a:pt x="2160935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385" r="0" b="4921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105204" y="7814445"/>
            <a:ext cx="1817778" cy="1615652"/>
          </a:xfrm>
          <a:custGeom>
            <a:avLst/>
            <a:gdLst/>
            <a:ahLst/>
            <a:cxnLst/>
            <a:rect r="r" b="b" t="t" l="l"/>
            <a:pathLst>
              <a:path h="1615652" w="1817778">
                <a:moveTo>
                  <a:pt x="0" y="0"/>
                </a:moveTo>
                <a:lnTo>
                  <a:pt x="1817779" y="0"/>
                </a:lnTo>
                <a:lnTo>
                  <a:pt x="18177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9" t="0" r="-10068" b="0"/>
            </a:stretch>
          </a:blipFill>
        </p:spPr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5625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944764" y="8450474"/>
            <a:ext cx="2160934" cy="1615652"/>
          </a:xfrm>
          <a:custGeom>
            <a:avLst/>
            <a:gdLst/>
            <a:ahLst/>
            <a:cxnLst/>
            <a:rect r="r" b="b" t="t" l="l"/>
            <a:pathLst>
              <a:path h="1615652" w="2160934">
                <a:moveTo>
                  <a:pt x="0" y="0"/>
                </a:moveTo>
                <a:lnTo>
                  <a:pt x="2160935" y="0"/>
                </a:lnTo>
                <a:lnTo>
                  <a:pt x="2160935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755" r="0" b="1075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160511" y="8450474"/>
            <a:ext cx="1817778" cy="1615652"/>
          </a:xfrm>
          <a:custGeom>
            <a:avLst/>
            <a:gdLst/>
            <a:ahLst/>
            <a:cxnLst/>
            <a:rect r="r" b="b" t="t" l="l"/>
            <a:pathLst>
              <a:path h="1615652" w="1817778">
                <a:moveTo>
                  <a:pt x="0" y="0"/>
                </a:moveTo>
                <a:lnTo>
                  <a:pt x="1817779" y="0"/>
                </a:lnTo>
                <a:lnTo>
                  <a:pt x="18177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9" t="0" r="-10068" b="0"/>
            </a:stretch>
          </a:blipFill>
        </p:spPr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06" r="0" b="770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944764" y="8450474"/>
            <a:ext cx="2160934" cy="1615652"/>
          </a:xfrm>
          <a:custGeom>
            <a:avLst/>
            <a:gdLst/>
            <a:ahLst/>
            <a:cxnLst/>
            <a:rect r="r" b="b" t="t" l="l"/>
            <a:pathLst>
              <a:path h="1615652" w="2160934">
                <a:moveTo>
                  <a:pt x="0" y="0"/>
                </a:moveTo>
                <a:lnTo>
                  <a:pt x="2160935" y="0"/>
                </a:lnTo>
                <a:lnTo>
                  <a:pt x="2160935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996" r="0" b="799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160511" y="8450474"/>
            <a:ext cx="1817778" cy="1615652"/>
          </a:xfrm>
          <a:custGeom>
            <a:avLst/>
            <a:gdLst/>
            <a:ahLst/>
            <a:cxnLst/>
            <a:rect r="r" b="b" t="t" l="l"/>
            <a:pathLst>
              <a:path h="1615652" w="1817778">
                <a:moveTo>
                  <a:pt x="0" y="0"/>
                </a:moveTo>
                <a:lnTo>
                  <a:pt x="1817779" y="0"/>
                </a:lnTo>
                <a:lnTo>
                  <a:pt x="1817779" y="1615652"/>
                </a:lnTo>
                <a:lnTo>
                  <a:pt x="0" y="1615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09" t="0" r="-10068" b="0"/>
            </a:stretch>
          </a:blipFill>
        </p:spPr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72689" y="5503572"/>
            <a:ext cx="17489235" cy="4363104"/>
            <a:chOff x="0" y="0"/>
            <a:chExt cx="23318980" cy="5817472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23318980" cy="5817472"/>
            </a:xfrm>
            <a:prstGeom prst="rect">
              <a:avLst/>
            </a:prstGeom>
            <a:solidFill>
              <a:srgbClr val="9D686A">
                <a:alpha val="6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838094" y="833402"/>
              <a:ext cx="19642791" cy="3365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987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12850" y="6738124"/>
            <a:ext cx="2288873" cy="2279882"/>
          </a:xfrm>
          <a:custGeom>
            <a:avLst/>
            <a:gdLst/>
            <a:ahLst/>
            <a:cxnLst/>
            <a:rect r="r" b="b" t="t" l="l"/>
            <a:pathLst>
              <a:path h="2279882" w="2288873">
                <a:moveTo>
                  <a:pt x="0" y="0"/>
                </a:moveTo>
                <a:lnTo>
                  <a:pt x="2288873" y="0"/>
                </a:lnTo>
                <a:lnTo>
                  <a:pt x="2288873" y="2279882"/>
                </a:lnTo>
                <a:lnTo>
                  <a:pt x="0" y="2279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330" t="0" r="-1389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97555" y="6669546"/>
            <a:ext cx="2393018" cy="2397269"/>
          </a:xfrm>
          <a:custGeom>
            <a:avLst/>
            <a:gdLst/>
            <a:ahLst/>
            <a:cxnLst/>
            <a:rect r="r" b="b" t="t" l="l"/>
            <a:pathLst>
              <a:path h="2397269" w="2393018">
                <a:moveTo>
                  <a:pt x="0" y="0"/>
                </a:moveTo>
                <a:lnTo>
                  <a:pt x="2393018" y="0"/>
                </a:lnTo>
                <a:lnTo>
                  <a:pt x="2393018" y="2397269"/>
                </a:lnTo>
                <a:lnTo>
                  <a:pt x="0" y="2397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541335" y="7120309"/>
            <a:ext cx="5024140" cy="1897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7"/>
              </a:lnSpc>
              <a:spcBef>
                <a:spcPct val="0"/>
              </a:spcBef>
            </a:pPr>
            <a:r>
              <a:rPr lang="en-US" sz="2975" spc="-89">
                <a:solidFill>
                  <a:srgbClr val="FFFFFF"/>
                </a:solidFill>
                <a:latin typeface="HK Grotesk Bold"/>
              </a:rPr>
              <a:t>Manade des Chanoines</a:t>
            </a:r>
          </a:p>
          <a:p>
            <a:pPr>
              <a:lnSpc>
                <a:spcPts val="3867"/>
              </a:lnSpc>
              <a:spcBef>
                <a:spcPct val="0"/>
              </a:spcBef>
            </a:pPr>
            <a:r>
              <a:rPr lang="en-US" sz="2975" spc="-89">
                <a:solidFill>
                  <a:srgbClr val="FFFFFF"/>
                </a:solidFill>
                <a:latin typeface="HK Grotesk Light"/>
              </a:rPr>
              <a:t>796 Route Départementale 113A</a:t>
            </a:r>
          </a:p>
          <a:p>
            <a:pPr>
              <a:lnSpc>
                <a:spcPts val="3867"/>
              </a:lnSpc>
              <a:spcBef>
                <a:spcPct val="0"/>
              </a:spcBef>
            </a:pPr>
            <a:r>
              <a:rPr lang="en-US" sz="2975" spc="-89">
                <a:solidFill>
                  <a:srgbClr val="FFFFFF"/>
                </a:solidFill>
                <a:latin typeface="HK Grotesk Light"/>
              </a:rPr>
              <a:t>13280 Raphèle les Arles</a:t>
            </a:r>
          </a:p>
          <a:p>
            <a:pPr>
              <a:lnSpc>
                <a:spcPts val="3477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3344787" y="7120309"/>
            <a:ext cx="5534274" cy="1457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7"/>
              </a:lnSpc>
            </a:pPr>
            <a:r>
              <a:rPr lang="en-US" sz="2975" spc="-89">
                <a:solidFill>
                  <a:srgbClr val="FFFFFF"/>
                </a:solidFill>
                <a:latin typeface="HK Grotesk Bold"/>
              </a:rPr>
              <a:t>Camargue Découverte</a:t>
            </a:r>
          </a:p>
          <a:p>
            <a:pPr>
              <a:lnSpc>
                <a:spcPts val="3867"/>
              </a:lnSpc>
            </a:pPr>
            <a:r>
              <a:rPr lang="en-US" sz="2975" spc="-89">
                <a:solidFill>
                  <a:srgbClr val="FFFFFF"/>
                </a:solidFill>
                <a:latin typeface="HK Grotesk Light"/>
              </a:rPr>
              <a:t>486 Route d'Arles</a:t>
            </a:r>
          </a:p>
          <a:p>
            <a:pPr>
              <a:lnSpc>
                <a:spcPts val="3867"/>
              </a:lnSpc>
              <a:spcBef>
                <a:spcPct val="0"/>
              </a:spcBef>
            </a:pPr>
            <a:r>
              <a:rPr lang="en-US" sz="2975" spc="-89">
                <a:solidFill>
                  <a:srgbClr val="FFFFFF"/>
                </a:solidFill>
                <a:latin typeface="HK Grotesk Light"/>
              </a:rPr>
              <a:t>30220 Aigues-Mortes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5196" r="0" b="156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414770" y="1234516"/>
            <a:ext cx="11504609" cy="7817969"/>
            <a:chOff x="0" y="0"/>
            <a:chExt cx="15339479" cy="10423959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5339479" cy="10423959"/>
            </a:xfrm>
            <a:prstGeom prst="rect">
              <a:avLst/>
            </a:prstGeom>
            <a:solidFill>
              <a:srgbClr val="9D686A">
                <a:alpha val="6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209118" y="1483794"/>
              <a:ext cx="12921242" cy="612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61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9704" y="2650008"/>
            <a:ext cx="12194742" cy="5053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7"/>
              </a:lnSpc>
              <a:spcBef>
                <a:spcPct val="0"/>
              </a:spcBef>
            </a:pPr>
            <a:r>
              <a:rPr lang="en-US" sz="4579" spc="641">
                <a:solidFill>
                  <a:srgbClr val="FFFFFF"/>
                </a:solidFill>
                <a:latin typeface="HK Grotesk Bold"/>
              </a:rPr>
              <a:t>R</a:t>
            </a:r>
            <a:r>
              <a:rPr lang="en-US" sz="4579" spc="641">
                <a:solidFill>
                  <a:srgbClr val="FFFFFF"/>
                </a:solidFill>
                <a:latin typeface="HK Grotesk Bold"/>
              </a:rPr>
              <a:t>enseignements et réservations </a:t>
            </a:r>
          </a:p>
          <a:p>
            <a:pPr algn="ctr">
              <a:lnSpc>
                <a:spcPts val="3481"/>
              </a:lnSpc>
              <a:spcBef>
                <a:spcPct val="0"/>
              </a:spcBef>
            </a:pPr>
          </a:p>
          <a:p>
            <a:pPr algn="ctr">
              <a:lnSpc>
                <a:spcPts val="3481"/>
              </a:lnSpc>
              <a:spcBef>
                <a:spcPct val="0"/>
              </a:spcBef>
            </a:pPr>
          </a:p>
          <a:p>
            <a:pPr algn="ctr">
              <a:lnSpc>
                <a:spcPts val="3687"/>
              </a:lnSpc>
              <a:spcBef>
                <a:spcPct val="0"/>
              </a:spcBef>
            </a:pPr>
            <a:r>
              <a:rPr lang="en-US" sz="3579" spc="501">
                <a:solidFill>
                  <a:srgbClr val="FFFFFF"/>
                </a:solidFill>
                <a:latin typeface="HK Grotesk Light Bold"/>
              </a:rPr>
              <a:t>Y</a:t>
            </a:r>
            <a:r>
              <a:rPr lang="en-US" sz="3579" spc="501">
                <a:solidFill>
                  <a:srgbClr val="FFFFFF"/>
                </a:solidFill>
                <a:latin typeface="HK Grotesk Light Bold"/>
              </a:rPr>
              <a:t>sabelle au 06 85 35 10 04 </a:t>
            </a:r>
          </a:p>
          <a:p>
            <a:pPr algn="ctr">
              <a:lnSpc>
                <a:spcPts val="3481"/>
              </a:lnSpc>
              <a:spcBef>
                <a:spcPct val="0"/>
              </a:spcBef>
            </a:pPr>
          </a:p>
          <a:p>
            <a:pPr algn="ctr">
              <a:lnSpc>
                <a:spcPts val="3069"/>
              </a:lnSpc>
              <a:spcBef>
                <a:spcPct val="0"/>
              </a:spcBef>
            </a:pPr>
            <a:r>
              <a:rPr lang="en-US" sz="2979" spc="417">
                <a:solidFill>
                  <a:srgbClr val="FFFFFF"/>
                </a:solidFill>
                <a:latin typeface="HK Grotesk Light"/>
              </a:rPr>
              <a:t>camargue-decouverte@wanadoo.fr</a:t>
            </a:r>
          </a:p>
          <a:p>
            <a:pPr algn="ctr">
              <a:lnSpc>
                <a:spcPts val="3069"/>
              </a:lnSpc>
              <a:spcBef>
                <a:spcPct val="0"/>
              </a:spcBef>
            </a:pPr>
          </a:p>
          <a:p>
            <a:pPr algn="ctr">
              <a:lnSpc>
                <a:spcPts val="3069"/>
              </a:lnSpc>
              <a:spcBef>
                <a:spcPct val="0"/>
              </a:spcBef>
            </a:pPr>
            <a:r>
              <a:rPr lang="en-US" sz="2979" spc="417">
                <a:solidFill>
                  <a:srgbClr val="FFFFFF"/>
                </a:solidFill>
                <a:latin typeface="HK Grotesk Light"/>
              </a:rPr>
              <a:t>www.camargue-decouverte.fr</a:t>
            </a:r>
          </a:p>
          <a:p>
            <a:pPr algn="ctr">
              <a:lnSpc>
                <a:spcPts val="3069"/>
              </a:lnSpc>
              <a:spcBef>
                <a:spcPct val="0"/>
              </a:spcBef>
            </a:pPr>
            <a:r>
              <a:rPr lang="en-US" sz="2979" spc="417">
                <a:solidFill>
                  <a:srgbClr val="FFFFFF"/>
                </a:solidFill>
                <a:latin typeface="HK Grotesk Light"/>
              </a:rPr>
              <a:t> </a:t>
            </a:r>
          </a:p>
          <a:p>
            <a:pPr algn="ctr">
              <a:lnSpc>
                <a:spcPts val="3069"/>
              </a:lnSpc>
              <a:spcBef>
                <a:spcPct val="0"/>
              </a:spcBef>
            </a:pPr>
            <a:r>
              <a:rPr lang="en-US" sz="2979" spc="417">
                <a:solidFill>
                  <a:srgbClr val="FFFFFF"/>
                </a:solidFill>
                <a:latin typeface="HK Grotesk Light"/>
              </a:rPr>
              <a:t>camargue découverte manade des chanoines </a:t>
            </a:r>
          </a:p>
          <a:p>
            <a:pPr algn="ctr">
              <a:lnSpc>
                <a:spcPts val="3069"/>
              </a:lnSpc>
              <a:spcBef>
                <a:spcPct val="0"/>
              </a:spcBef>
            </a:pPr>
          </a:p>
          <a:p>
            <a:pPr algn="ctr">
              <a:lnSpc>
                <a:spcPts val="3069"/>
              </a:lnSpc>
              <a:spcBef>
                <a:spcPct val="0"/>
              </a:spcBef>
            </a:pPr>
            <a:r>
              <a:rPr lang="en-US" sz="2979" spc="417">
                <a:solidFill>
                  <a:srgbClr val="FFFFFF"/>
                </a:solidFill>
                <a:latin typeface="HK Grotesk Light"/>
              </a:rPr>
              <a:t> camarguedecouverte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92727" y="6300813"/>
            <a:ext cx="671946" cy="671946"/>
          </a:xfrm>
          <a:custGeom>
            <a:avLst/>
            <a:gdLst/>
            <a:ahLst/>
            <a:cxnLst/>
            <a:rect r="r" b="b" t="t" l="l"/>
            <a:pathLst>
              <a:path h="671946" w="671946">
                <a:moveTo>
                  <a:pt x="0" y="0"/>
                </a:moveTo>
                <a:lnTo>
                  <a:pt x="671946" y="0"/>
                </a:lnTo>
                <a:lnTo>
                  <a:pt x="671946" y="671946"/>
                </a:lnTo>
                <a:lnTo>
                  <a:pt x="0" y="67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98078" y="7148634"/>
            <a:ext cx="741080" cy="741080"/>
          </a:xfrm>
          <a:custGeom>
            <a:avLst/>
            <a:gdLst/>
            <a:ahLst/>
            <a:cxnLst/>
            <a:rect r="r" b="b" t="t" l="l"/>
            <a:pathLst>
              <a:path h="741080" w="741080">
                <a:moveTo>
                  <a:pt x="0" y="0"/>
                </a:moveTo>
                <a:lnTo>
                  <a:pt x="741080" y="0"/>
                </a:lnTo>
                <a:lnTo>
                  <a:pt x="741080" y="741080"/>
                </a:lnTo>
                <a:lnTo>
                  <a:pt x="0" y="741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807128" y="4814440"/>
            <a:ext cx="658120" cy="658120"/>
          </a:xfrm>
          <a:custGeom>
            <a:avLst/>
            <a:gdLst/>
            <a:ahLst/>
            <a:cxnLst/>
            <a:rect r="r" b="b" t="t" l="l"/>
            <a:pathLst>
              <a:path h="658120" w="658120">
                <a:moveTo>
                  <a:pt x="0" y="0"/>
                </a:moveTo>
                <a:lnTo>
                  <a:pt x="658120" y="0"/>
                </a:lnTo>
                <a:lnTo>
                  <a:pt x="658120" y="658120"/>
                </a:lnTo>
                <a:lnTo>
                  <a:pt x="0" y="658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465248" y="5711827"/>
            <a:ext cx="588986" cy="588986"/>
          </a:xfrm>
          <a:custGeom>
            <a:avLst/>
            <a:gdLst/>
            <a:ahLst/>
            <a:cxnLst/>
            <a:rect r="r" b="b" t="t" l="l"/>
            <a:pathLst>
              <a:path h="588986" w="588986">
                <a:moveTo>
                  <a:pt x="0" y="0"/>
                </a:moveTo>
                <a:lnTo>
                  <a:pt x="588986" y="0"/>
                </a:lnTo>
                <a:lnTo>
                  <a:pt x="588986" y="588986"/>
                </a:lnTo>
                <a:lnTo>
                  <a:pt x="0" y="588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44340" y="-193574"/>
            <a:ext cx="6858000" cy="10729455"/>
          </a:xfrm>
          <a:custGeom>
            <a:avLst/>
            <a:gdLst/>
            <a:ahLst/>
            <a:cxnLst/>
            <a:rect r="r" b="b" t="t" l="l"/>
            <a:pathLst>
              <a:path h="10729455" w="6858000">
                <a:moveTo>
                  <a:pt x="0" y="0"/>
                </a:moveTo>
                <a:lnTo>
                  <a:pt x="6858000" y="0"/>
                </a:lnTo>
                <a:lnTo>
                  <a:pt x="6858000" y="10729455"/>
                </a:lnTo>
                <a:lnTo>
                  <a:pt x="0" y="10729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0" t="0" r="-21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687" r="0" b="1399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87728" y="8757707"/>
            <a:ext cx="1343145" cy="1345531"/>
          </a:xfrm>
          <a:custGeom>
            <a:avLst/>
            <a:gdLst/>
            <a:ahLst/>
            <a:cxnLst/>
            <a:rect r="r" b="b" t="t" l="l"/>
            <a:pathLst>
              <a:path h="1345531" w="1343145">
                <a:moveTo>
                  <a:pt x="0" y="0"/>
                </a:moveTo>
                <a:lnTo>
                  <a:pt x="1343144" y="0"/>
                </a:lnTo>
                <a:lnTo>
                  <a:pt x="1343144" y="1345531"/>
                </a:lnTo>
                <a:lnTo>
                  <a:pt x="0" y="134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DAFk9Qtna_Y</dc:identifier>
  <dcterms:modified xsi:type="dcterms:W3CDTF">2011-08-01T06:04:30Z</dcterms:modified>
  <cp:revision>1</cp:revision>
  <dc:title>Vert Gras Moderne Proposition Soins de santé Mission et objectifs Présentation</dc:title>
</cp:coreProperties>
</file>